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Monday, November 3,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Mr. </a:t>
            </a:r>
            <a:r>
              <a:rPr lang="en-US" sz="2800" dirty="0" err="1" smtClean="0"/>
              <a:t>Moskowitz</a:t>
            </a:r>
            <a:r>
              <a:rPr lang="en-US" sz="2800" dirty="0" smtClean="0"/>
              <a:t> explained “Many Cubans came to the United States to find greatest freedom than they had experienced in Cuba.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Better jobs houses and living conditions was </a:t>
            </a:r>
            <a:r>
              <a:rPr lang="en-US" sz="2800" dirty="0" err="1" smtClean="0"/>
              <a:t>obtainible</a:t>
            </a:r>
            <a:r>
              <a:rPr lang="en-US" sz="2800" dirty="0" smtClean="0"/>
              <a:t> in </a:t>
            </a:r>
            <a:r>
              <a:rPr lang="en-US" sz="2800" dirty="0" err="1" smtClean="0"/>
              <a:t>florida</a:t>
            </a:r>
            <a:r>
              <a:rPr lang="en-US" sz="2800" dirty="0" smtClean="0"/>
              <a:t> and other states.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Many Cuban Americans settled in Miami Florida the </a:t>
            </a:r>
            <a:r>
              <a:rPr lang="en-US" sz="2800" dirty="0" err="1" smtClean="0"/>
              <a:t>citys</a:t>
            </a:r>
            <a:r>
              <a:rPr lang="en-US" sz="2800" dirty="0" smtClean="0"/>
              <a:t> economy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An article entitled the second Havana, which was written about Miami, appeared in a magazine called The New Yorker.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Like many refugees, </a:t>
            </a:r>
            <a:r>
              <a:rPr lang="en-US" sz="2800" dirty="0" err="1" smtClean="0"/>
              <a:t>cubans</a:t>
            </a:r>
            <a:r>
              <a:rPr lang="en-US" sz="2800" dirty="0" smtClean="0"/>
              <a:t> have faced difficulties poverty and discrimination.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“The values of a new group and those of established Americans said </a:t>
            </a:r>
            <a:r>
              <a:rPr lang="en-US" sz="2800" dirty="0" err="1" smtClean="0"/>
              <a:t>mr.</a:t>
            </a:r>
            <a:r>
              <a:rPr lang="en-US" sz="2800" dirty="0" smtClean="0"/>
              <a:t> </a:t>
            </a:r>
            <a:r>
              <a:rPr lang="en-US" sz="2800" dirty="0" err="1" smtClean="0"/>
              <a:t>Moskowitz</a:t>
            </a:r>
            <a:r>
              <a:rPr lang="en-US" sz="2800" dirty="0" smtClean="0"/>
              <a:t> are not always </a:t>
            </a:r>
            <a:r>
              <a:rPr lang="en-US" sz="2800" dirty="0" err="1" smtClean="0"/>
              <a:t>compatable</a:t>
            </a:r>
            <a:r>
              <a:rPr lang="en-US" sz="2800" dirty="0" smtClean="0"/>
              <a:t>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Many Cubans have reached the United States by boat the United States is only about ninety miles away from Cuba.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Yes, it is </a:t>
            </a:r>
            <a:r>
              <a:rPr lang="en-US" sz="2800" dirty="0" err="1" smtClean="0"/>
              <a:t>possable</a:t>
            </a:r>
            <a:r>
              <a:rPr lang="en-US" sz="2800" dirty="0" smtClean="0"/>
              <a:t> to reach Key West, Florida by sailing due North from Cuba.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“Whom are some of the most </a:t>
            </a:r>
            <a:r>
              <a:rPr lang="en-US" sz="2800" dirty="0" err="1" smtClean="0"/>
              <a:t>famousest</a:t>
            </a:r>
            <a:r>
              <a:rPr lang="en-US" sz="2800" dirty="0" smtClean="0"/>
              <a:t> Cuban Americans”?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These here are just a few Tony </a:t>
            </a:r>
            <a:r>
              <a:rPr lang="en-US" sz="2800" dirty="0" err="1" smtClean="0"/>
              <a:t>Oliva</a:t>
            </a:r>
            <a:r>
              <a:rPr lang="en-US" sz="2800" dirty="0" smtClean="0"/>
              <a:t>, a former major-league baseball player Fernando Bujones, an international ballet star and Tito Puente, a </a:t>
            </a:r>
            <a:r>
              <a:rPr lang="en-US" sz="2800" smtClean="0"/>
              <a:t>salsa artist.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126</TotalTime>
  <Words>248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44</cp:revision>
  <dcterms:created xsi:type="dcterms:W3CDTF">2011-11-08T14:56:56Z</dcterms:created>
  <dcterms:modified xsi:type="dcterms:W3CDTF">2014-11-03T19:25:27Z</dcterms:modified>
</cp:coreProperties>
</file>